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70" d="100"/>
          <a:sy n="170" d="100"/>
        </p:scale>
        <p:origin x="22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CD0-8DA3-4A74-910F-85CC70F7082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E42F-2B7A-4D65-9BBF-BFDDF918E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CD0-8DA3-4A74-910F-85CC70F7082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E42F-2B7A-4D65-9BBF-BFDDF918E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2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CD0-8DA3-4A74-910F-85CC70F7082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E42F-2B7A-4D65-9BBF-BFDDF918E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8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CD0-8DA3-4A74-910F-85CC70F7082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E42F-2B7A-4D65-9BBF-BFDDF918E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1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CD0-8DA3-4A74-910F-85CC70F7082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E42F-2B7A-4D65-9BBF-BFDDF918E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0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CD0-8DA3-4A74-910F-85CC70F7082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E42F-2B7A-4D65-9BBF-BFDDF918E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0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CD0-8DA3-4A74-910F-85CC70F7082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E42F-2B7A-4D65-9BBF-BFDDF918E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0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CD0-8DA3-4A74-910F-85CC70F7082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E42F-2B7A-4D65-9BBF-BFDDF918E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8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CD0-8DA3-4A74-910F-85CC70F7082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E42F-2B7A-4D65-9BBF-BFDDF918E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5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CD0-8DA3-4A74-910F-85CC70F7082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E42F-2B7A-4D65-9BBF-BFDDF918E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1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CD0-8DA3-4A74-910F-85CC70F7082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E42F-2B7A-4D65-9BBF-BFDDF918E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9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67CD0-8DA3-4A74-910F-85CC70F7082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6E42F-2B7A-4D65-9BBF-BFDDF918E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1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5" t="12996" r="49140" b="69546"/>
          <a:stretch/>
        </p:blipFill>
        <p:spPr bwMode="auto">
          <a:xfrm>
            <a:off x="672772" y="3276600"/>
            <a:ext cx="6080758" cy="347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Owner\Pictures\wilcox spea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530" y="314499"/>
            <a:ext cx="3914470" cy="507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709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Sears</cp:lastModifiedBy>
  <cp:revision>2</cp:revision>
  <dcterms:created xsi:type="dcterms:W3CDTF">2013-11-06T01:13:59Z</dcterms:created>
  <dcterms:modified xsi:type="dcterms:W3CDTF">2013-11-06T04:20:40Z</dcterms:modified>
</cp:coreProperties>
</file>